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D8E11-4251-4A27-8C29-55073E827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A7CEDB-ABFA-4C0C-8F02-F6F898246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941BDC-BBA8-4AEA-A823-0EDFD64EF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D0CA86-933E-45B4-B21D-A765B7478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DDB7A6-75C7-44DC-9165-8BC690ECB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260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C642F-18E2-4B80-9DBE-3647BED5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C783A32-FCA7-44E0-98B5-8474B705E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9EE895-ED4D-468B-B23F-203768368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79BEC1-B8DD-4E07-AAD9-880D55582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521384-7EC7-4154-B905-C9CDE337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89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68097D8-A9D0-440E-92DC-DD1D57BC09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CD9B216-962C-4349-B110-C9116A0F7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B7BC22-3AC1-4515-AE51-4CAB237DC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356146-129D-49FC-92E2-8B162936F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DC94F6-3F6C-47F9-9320-675F6EB14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87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350EE0-292E-43A0-B3DC-ECB2A49A2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CE4E24-4673-456E-A74A-0388F643C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DC5565-6CAE-403F-9A80-826A94C70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D996E7-15FE-42A6-9CFF-4DBC51E9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753E47-1CAF-4BAA-84EA-EB275BA73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07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40330-2873-4447-B96A-30B490898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B5BD9D-7145-42B3-8413-155A9D730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FBE5A9-BAD8-4626-9B86-B395CD62E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EB29C1-A122-4D9C-B248-89706965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08A92F-2781-4673-9194-44DE3CBA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47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EBB5B-78C5-4D96-BB69-A3D13EE1C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451A66-4FB1-4402-884A-1DF671BD0D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02C12F-5DE1-45F1-BD67-32FC7BF64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759515-9963-4C7E-9C2D-B175548F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AB59F2-D955-48F3-8379-D37839F01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3F6D22-62FD-4EE3-8E74-4E945B64C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641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F88A48-2FF3-4BEB-98D6-44C6CF12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99010FF-F51C-49D1-9821-906F21657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C068C7B-4860-494B-98E0-B9A2E10FEA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5A5614-4CF2-4113-AF70-5358C0FD3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5C0E1F4-57C8-4881-9DA9-50AFB5416B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4B37390-8235-4541-8F51-7E9C163D5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924CF5D-97A0-42CD-97E8-0A3791DA8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3FDD4C-F5BE-45E9-82E3-9A0B2262F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68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EABA7-4FA7-4989-BA37-B03DB07B3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0C882B0-19F3-4EDA-BF8D-5309B020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5E00C8-AE4D-49D6-95F7-988CFD7EE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4158714-0C79-4546-95C3-0ABE3E0FC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552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605E9D7-2BA5-4EFF-9FE8-D426434DE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8C46DD1-9DE6-4540-8717-54AA76C3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9D7990-30D3-4AE7-AA15-FB4A74B2B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01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FF3A5-F357-40E0-8978-8720C8AC0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1F0D21-3460-4685-B771-06D8F4D2E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301EF52-4458-4767-A928-E6CD32ABC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7FF966-7EB7-4187-B2BE-16676ACC5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B86155-973C-4369-A720-4741AEF1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0D39F9-E549-4B34-A800-BDEFDCA7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282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FD03FA-09C0-48D9-9106-D933A960B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57A1C3B-CF47-4F04-8B16-27D5DFC76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1B430F-234E-4D70-844E-17995CB90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CC0B949-8A1E-437A-9547-E425D925E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79B70D-2B7D-41AE-9A50-19E7D17FD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397850-7706-4453-9AE1-B22A74FFC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44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E8B3FD5-3E8B-4034-937B-7C106D8DC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9097222-1A59-4D4D-8F5E-A6DA2F2AB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C2D1B4-C107-4F1D-B443-9246B7A6A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8353A-2587-4AB5-9953-AF396018A15E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C441DD-7197-4DE5-9661-7DDD1144A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1F331B-899A-47CF-A84F-56CB951A6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9FA41-2894-49B6-AF29-3BFE9FCF1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20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- Colégio Guarulhos">
            <a:extLst>
              <a:ext uri="{FF2B5EF4-FFF2-40B4-BE49-F238E27FC236}">
                <a16:creationId xmlns:a16="http://schemas.microsoft.com/office/drawing/2014/main" id="{4E2C9ED4-809C-47F3-A06B-1946C5E5B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489" y="2141161"/>
            <a:ext cx="4753021" cy="221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6B37A2B-3AE3-4D27-90B3-AD651A40E9A6}"/>
              </a:ext>
            </a:extLst>
          </p:cNvPr>
          <p:cNvSpPr txBox="1"/>
          <p:nvPr/>
        </p:nvSpPr>
        <p:spPr>
          <a:xfrm>
            <a:off x="170122" y="5124893"/>
            <a:ext cx="5156789" cy="166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Kamilly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Silva Lima – 3938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Lucas </a:t>
            </a:r>
            <a:r>
              <a:rPr lang="pt-BR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Carlini</a:t>
            </a: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Nogueira – 4916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Gustavo Magalhães Ferreira - 5186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Lucas Oliveira Moraes de Azevedo - 4965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t-B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362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78016DE9-F9A5-4E88-8715-3BD9CA1F7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78307" y="1185890"/>
            <a:ext cx="7935544" cy="493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0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4C42054-704B-4114-B136-8FCCFA672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377" y="267770"/>
            <a:ext cx="8947076" cy="632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871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Oliveira Moraes de Azevedo</dc:creator>
  <cp:lastModifiedBy>Lucas Oliveira Moraes de Azevedo</cp:lastModifiedBy>
  <cp:revision>1</cp:revision>
  <dcterms:created xsi:type="dcterms:W3CDTF">2021-12-06T06:44:05Z</dcterms:created>
  <dcterms:modified xsi:type="dcterms:W3CDTF">2021-12-06T09:57:32Z</dcterms:modified>
</cp:coreProperties>
</file>