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469F053-11F8-4CBE-AE47-040DE63ECDD4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A3A3509-718F-4366-A2E2-644248E54961}" type="slidenum">
              <a:rPr lang="pt-BR" smtClean="0"/>
              <a:t>‹nº›</a:t>
            </a:fld>
            <a:endParaRPr lang="pt-B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658071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F053-11F8-4CBE-AE47-040DE63ECDD4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509-718F-4366-A2E2-644248E549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8357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F053-11F8-4CBE-AE47-040DE63ECDD4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509-718F-4366-A2E2-644248E549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0173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F053-11F8-4CBE-AE47-040DE63ECDD4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509-718F-4366-A2E2-644248E549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5108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469F053-11F8-4CBE-AE47-040DE63ECDD4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A3A3509-718F-4366-A2E2-644248E54961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541530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F053-11F8-4CBE-AE47-040DE63ECDD4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509-718F-4366-A2E2-644248E549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0245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F053-11F8-4CBE-AE47-040DE63ECDD4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509-718F-4366-A2E2-644248E549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101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F053-11F8-4CBE-AE47-040DE63ECDD4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509-718F-4366-A2E2-644248E549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803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F053-11F8-4CBE-AE47-040DE63ECDD4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A3509-718F-4366-A2E2-644248E549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4667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469F053-11F8-4CBE-AE47-040DE63ECDD4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A3A3509-718F-4366-A2E2-644248E54961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95754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469F053-11F8-4CBE-AE47-040DE63ECDD4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A3A3509-718F-4366-A2E2-644248E54961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66903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469F053-11F8-4CBE-AE47-040DE63ECDD4}" type="datetimeFigureOut">
              <a:rPr lang="pt-BR" smtClean="0"/>
              <a:t>06/12/2021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4A3A3509-718F-4366-A2E2-644248E54961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0294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84992" y="3730826"/>
            <a:ext cx="9144000" cy="1655762"/>
          </a:xfrm>
        </p:spPr>
        <p:txBody>
          <a:bodyPr/>
          <a:lstStyle/>
          <a:p>
            <a:r>
              <a:rPr lang="pt-BR" dirty="0" smtClean="0">
                <a:latin typeface="Arial Black" panose="020B0A04020102020204" pitchFamily="34" charset="0"/>
              </a:rPr>
              <a:t>Victor </a:t>
            </a:r>
            <a:r>
              <a:rPr lang="pt-BR" dirty="0" err="1" smtClean="0">
                <a:latin typeface="Arial Black" panose="020B0A04020102020204" pitchFamily="34" charset="0"/>
              </a:rPr>
              <a:t>Sotero</a:t>
            </a:r>
            <a:r>
              <a:rPr lang="pt-BR" dirty="0" smtClean="0">
                <a:latin typeface="Arial Black" panose="020B0A04020102020204" pitchFamily="34" charset="0"/>
              </a:rPr>
              <a:t> Muniz – RM: 5153</a:t>
            </a:r>
          </a:p>
          <a:p>
            <a:r>
              <a:rPr lang="pt-BR" dirty="0" smtClean="0">
                <a:latin typeface="Arial Black" panose="020B0A04020102020204" pitchFamily="34" charset="0"/>
              </a:rPr>
              <a:t>Geovanna Felix de Andrade – RM: 5432</a:t>
            </a:r>
          </a:p>
          <a:p>
            <a:endParaRPr lang="pt-BR" dirty="0"/>
          </a:p>
        </p:txBody>
      </p:sp>
      <p:pic>
        <p:nvPicPr>
          <p:cNvPr id="1026" name="Picture 2" descr="Colégio Guarulh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027" y="1735539"/>
            <a:ext cx="2767929" cy="1291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5305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1394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506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3808" y="-1671465"/>
            <a:ext cx="6658377" cy="9422443"/>
          </a:xfrm>
        </p:spPr>
      </p:pic>
    </p:spTree>
    <p:extLst>
      <p:ext uri="{BB962C8B-B14F-4D97-AF65-F5344CB8AC3E}">
        <p14:creationId xmlns:p14="http://schemas.microsoft.com/office/powerpoint/2010/main" val="263155162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TM10001105[[fn=Cortar]]</Template>
  <TotalTime>4</TotalTime>
  <Words>15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Arial Black</vt:lpstr>
      <vt:lpstr>Franklin Gothic Book</vt:lpstr>
      <vt:lpstr>Crop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PC</dc:creator>
  <cp:lastModifiedBy>PC</cp:lastModifiedBy>
  <cp:revision>1</cp:revision>
  <dcterms:created xsi:type="dcterms:W3CDTF">2021-12-06T03:50:04Z</dcterms:created>
  <dcterms:modified xsi:type="dcterms:W3CDTF">2021-12-06T03:54:14Z</dcterms:modified>
</cp:coreProperties>
</file>